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"/>
              <a:t>dagang: huibao zhiqian zai runse</a:t>
            </a:r>
            <a:endParaRPr lang="x-none" altLang="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" altLang="en-US"/>
              <a:t>工程思维训练营</a:t>
            </a:r>
            <a:r>
              <a:rPr lang="x-none" altLang=""/>
              <a:t>个人汇报</a:t>
            </a:r>
            <a:endParaRPr lang="x-none" altLang="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x-none" altLang=""/>
              <a:t>39111501</a:t>
            </a:r>
            <a:endParaRPr lang="x-none" altLang=""/>
          </a:p>
          <a:p>
            <a:r>
              <a:rPr lang="x-none" altLang=""/>
              <a:t>刘天祺</a:t>
            </a:r>
            <a:endParaRPr lang="x-none" altLang="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参观校园</a:t>
            </a:r>
            <a:endParaRPr lang="x-none" alt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x-none" altLang="" sz="3200"/>
              <a:t>自由之风</a:t>
            </a:r>
            <a:endParaRPr lang="x-none" altLang="" sz="3200"/>
          </a:p>
          <a:p>
            <a:pPr lvl="1"/>
            <a:r>
              <a:rPr lang="x-none" altLang="" sz="2740"/>
              <a:t>自由与自律</a:t>
            </a:r>
            <a:endParaRPr lang="x-none" altLang="" sz="2740"/>
          </a:p>
          <a:p>
            <a:r>
              <a:rPr lang="x-none" altLang="" sz="3200"/>
              <a:t>校园氛围</a:t>
            </a:r>
            <a:endParaRPr lang="x-none" altLang="" sz="3200"/>
          </a:p>
          <a:p>
            <a:pPr lvl="1"/>
            <a:r>
              <a:rPr lang="x-none" altLang="" sz="2740"/>
              <a:t>环境因素?</a:t>
            </a:r>
            <a:endParaRPr lang="x-none" altLang="" sz="2740"/>
          </a:p>
          <a:p>
            <a:r>
              <a:rPr lang="x-none" altLang="" sz="3200"/>
              <a:t>专业与就业</a:t>
            </a:r>
            <a:endParaRPr lang="x-none" altLang="" sz="3200"/>
          </a:p>
          <a:p>
            <a:pPr lvl="1"/>
            <a:r>
              <a:rPr lang="x-none" altLang="" sz="2740"/>
              <a:t>实习</a:t>
            </a:r>
            <a:endParaRPr lang="x-none" altLang="" sz="2740"/>
          </a:p>
          <a:p>
            <a:pPr lvl="1"/>
            <a:r>
              <a:rPr lang="x-none" altLang="en-US" sz="2700">
                <a:sym typeface="+mn-ea"/>
              </a:rPr>
              <a:t>职业规划</a:t>
            </a:r>
            <a:endParaRPr lang="x-none" altLang="" sz="2740"/>
          </a:p>
          <a:p>
            <a:r>
              <a:rPr lang="x-none" altLang="" sz="3200"/>
              <a:t>兴趣与职业</a:t>
            </a:r>
            <a:endParaRPr lang="x-none" altLang="" sz="3200"/>
          </a:p>
          <a:p>
            <a:pPr lvl="1"/>
            <a:r>
              <a:rPr lang="x-none" altLang="" sz="2800"/>
              <a:t>兴趣如火</a:t>
            </a:r>
            <a:endParaRPr lang="x-none" altLang="" sz="2800"/>
          </a:p>
        </p:txBody>
      </p:sp>
      <p:pic>
        <p:nvPicPr>
          <p:cNvPr id="4" name="Picture 3" descr="IMG_20180130_0752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2065" y="1142365"/>
            <a:ext cx="3473450" cy="2605405"/>
          </a:xfrm>
          <a:prstGeom prst="rect">
            <a:avLst/>
          </a:prstGeom>
        </p:spPr>
      </p:pic>
      <p:pic>
        <p:nvPicPr>
          <p:cNvPr id="5" name="Picture 4" descr="IMG_20180201_1413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215" y="1784350"/>
            <a:ext cx="2942590" cy="3923030"/>
          </a:xfrm>
          <a:prstGeom prst="rect">
            <a:avLst/>
          </a:prstGeom>
        </p:spPr>
      </p:pic>
      <p:pic>
        <p:nvPicPr>
          <p:cNvPr id="6" name="Picture 5" descr="IMG_20180202_1554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850" y="3429000"/>
            <a:ext cx="4070350" cy="30530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虚拟创投会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" sz="3200"/>
              <a:t>为何热情</a:t>
            </a:r>
            <a:endParaRPr lang="x-none" altLang="" sz="3200"/>
          </a:p>
          <a:p>
            <a:pPr lvl="1"/>
            <a:r>
              <a:rPr lang="x-none" altLang="" sz="2800"/>
              <a:t>推销产品</a:t>
            </a:r>
            <a:endParaRPr lang="x-none" altLang="" sz="2800"/>
          </a:p>
          <a:p>
            <a:r>
              <a:rPr lang="x-none" altLang="" sz="3200"/>
              <a:t>如何热情</a:t>
            </a:r>
            <a:endParaRPr lang="x-none" altLang="" sz="3200"/>
          </a:p>
          <a:p>
            <a:pPr lvl="1"/>
            <a:r>
              <a:rPr lang="x-none" altLang="" sz="2800"/>
              <a:t>理解产品价值</a:t>
            </a:r>
            <a:endParaRPr lang="x-none" altLang="" sz="2800"/>
          </a:p>
          <a:p>
            <a:pPr lvl="1"/>
            <a:r>
              <a:rPr lang="x-none" altLang="" sz="2800"/>
              <a:t>相信创新改变生活</a:t>
            </a:r>
            <a:endParaRPr lang="x-none" altLang="" sz="2800"/>
          </a:p>
        </p:txBody>
      </p:sp>
      <p:pic>
        <p:nvPicPr>
          <p:cNvPr id="4" name="Picture 3" descr="IMG_20180201_1852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0830" y="1068705"/>
            <a:ext cx="5029200" cy="3771900"/>
          </a:xfrm>
          <a:prstGeom prst="rect">
            <a:avLst/>
          </a:prstGeom>
        </p:spPr>
      </p:pic>
      <p:pic>
        <p:nvPicPr>
          <p:cNvPr id="5" name="Picture 4" descr="IMG_20180201_1916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45" y="3429000"/>
            <a:ext cx="3462655" cy="2597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一些</a:t>
            </a:r>
            <a:r>
              <a:rPr lang="" altLang="en-US"/>
              <a:t>趣闻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" sz="3600"/>
              <a:t>纳帕早餐厅</a:t>
            </a:r>
            <a:endParaRPr lang="x-none" altLang="" sz="3600"/>
          </a:p>
          <a:p>
            <a:r>
              <a:rPr lang="x-none" altLang="" sz="3600"/>
              <a:t>沃尔玛购物</a:t>
            </a:r>
            <a:endParaRPr lang="x-none" altLang="" sz="3600"/>
          </a:p>
          <a:p>
            <a:r>
              <a:rPr lang="x-none" altLang="" sz="3600"/>
              <a:t>与当地人交谈</a:t>
            </a:r>
            <a:endParaRPr lang="x-none" altLang="" sz="3600"/>
          </a:p>
        </p:txBody>
      </p:sp>
      <p:pic>
        <p:nvPicPr>
          <p:cNvPr id="4" name="Picture 3" descr="IMG_20180130_1909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530985"/>
            <a:ext cx="5062220" cy="3796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行程感受</a:t>
            </a:r>
            <a:endParaRPr lang="x-none" alt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" sz="3600"/>
              <a:t>时间整体上合理</a:t>
            </a:r>
            <a:endParaRPr lang="x-none" altLang="" sz="3600"/>
          </a:p>
          <a:p>
            <a:r>
              <a:rPr lang="x-none" altLang="" sz="3600"/>
              <a:t>学习内容比较充实</a:t>
            </a:r>
            <a:endParaRPr lang="x-none" altLang="" sz="3600"/>
          </a:p>
          <a:p>
            <a:r>
              <a:rPr lang="x-none" altLang="" sz="3600"/>
              <a:t>每晚复盘会很精彩</a:t>
            </a:r>
            <a:endParaRPr lang="x-none" altLang="" sz="3600"/>
          </a:p>
          <a:p>
            <a:r>
              <a:rPr lang="x-none" altLang="" sz="3600"/>
              <a:t>项目汇报有待改进</a:t>
            </a:r>
            <a:endParaRPr lang="x-none" altLang="" sz="3600"/>
          </a:p>
          <a:p>
            <a:r>
              <a:rPr lang="x-none" altLang="" sz="3600"/>
              <a:t>领导力尚待加强</a:t>
            </a:r>
            <a:endParaRPr lang="x-none" altLang="" sz="3600"/>
          </a:p>
        </p:txBody>
      </p:sp>
      <p:pic>
        <p:nvPicPr>
          <p:cNvPr id="4" name="Picture 3" descr="IMG_20180203_1453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635635"/>
            <a:ext cx="4189730" cy="5586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"/>
              <a:t>谢谢</a:t>
            </a:r>
            <a:endParaRPr lang="x-none" altLang="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" altLang="en-US"/>
          </a:p>
        </p:txBody>
      </p:sp>
      <p:pic>
        <p:nvPicPr>
          <p:cNvPr id="4" name="Picture 3" descr="IMG_20180209_183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225" y="843280"/>
            <a:ext cx="6893560" cy="51708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Kingsoft Office WPP</Application>
  <PresentationFormat>Widescreen</PresentationFormat>
  <Paragraphs>41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工程思维训练营个人汇报</dc:title>
  <dc:creator>taqini</dc:creator>
  <cp:lastModifiedBy>taqini</cp:lastModifiedBy>
  <cp:revision>6</cp:revision>
  <dcterms:created xsi:type="dcterms:W3CDTF">2018-02-19T12:02:23Z</dcterms:created>
  <dcterms:modified xsi:type="dcterms:W3CDTF">2018-02-19T12:02:23Z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   9-10.1.0.5672</vt:lpwstr>
  </property>
</Properties>
</file>